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75" r:id="rId4"/>
    <p:sldId id="258" r:id="rId5"/>
    <p:sldId id="259" r:id="rId6"/>
    <p:sldId id="276" r:id="rId7"/>
    <p:sldId id="260" r:id="rId8"/>
    <p:sldId id="261" r:id="rId9"/>
    <p:sldId id="269" r:id="rId10"/>
    <p:sldId id="273" r:id="rId11"/>
    <p:sldId id="270" r:id="rId12"/>
    <p:sldId id="274" r:id="rId13"/>
    <p:sldId id="271" r:id="rId14"/>
    <p:sldId id="278" r:id="rId15"/>
    <p:sldId id="277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8669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2845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3166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3355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43146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9867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272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8011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5822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6291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7297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BD334-03BC-42B1-88E3-09E92DFA0934}" type="datetimeFigureOut">
              <a:rPr lang="es-ES" smtClean="0"/>
              <a:pPr/>
              <a:t>19/01/2016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F994-2C09-4514-8BC0-1943AAC4714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4236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16147"/>
          </a:xfrm>
        </p:spPr>
        <p:txBody>
          <a:bodyPr>
            <a:noAutofit/>
          </a:bodyPr>
          <a:lstStyle/>
          <a:p>
            <a:pPr algn="ctr"/>
            <a:r>
              <a:rPr lang="es-ES" sz="9600" dirty="0" err="1" smtClean="0">
                <a:solidFill>
                  <a:schemeClr val="accent5"/>
                </a:solidFill>
              </a:rPr>
              <a:t>Year</a:t>
            </a:r>
            <a:r>
              <a:rPr lang="es-ES" sz="9600" dirty="0" smtClean="0">
                <a:solidFill>
                  <a:schemeClr val="accent5"/>
                </a:solidFill>
              </a:rPr>
              <a:t> </a:t>
            </a:r>
            <a:r>
              <a:rPr lang="es-ES" sz="9600" dirty="0" smtClean="0">
                <a:solidFill>
                  <a:schemeClr val="accent5"/>
                </a:solidFill>
              </a:rPr>
              <a:t>3 -</a:t>
            </a:r>
            <a:r>
              <a:rPr lang="es-ES" sz="9600" dirty="0" err="1" smtClean="0">
                <a:solidFill>
                  <a:schemeClr val="accent5"/>
                </a:solidFill>
              </a:rPr>
              <a:t>January</a:t>
            </a:r>
            <a:r>
              <a:rPr lang="es-ES" sz="9600" dirty="0" smtClean="0">
                <a:solidFill>
                  <a:schemeClr val="accent5"/>
                </a:solidFill>
              </a:rPr>
              <a:t> 2016</a:t>
            </a:r>
            <a:r>
              <a:rPr lang="es-ES" sz="9600" dirty="0" smtClean="0"/>
              <a:t/>
            </a:r>
            <a:br>
              <a:rPr lang="es-ES" sz="9600" dirty="0" smtClean="0"/>
            </a:br>
            <a:r>
              <a:rPr lang="es-ES" sz="9600" dirty="0" err="1" smtClean="0">
                <a:solidFill>
                  <a:schemeClr val="accent2"/>
                </a:solidFill>
              </a:rPr>
              <a:t>Singing</a:t>
            </a:r>
            <a:r>
              <a:rPr lang="es-ES" sz="9600" dirty="0" smtClean="0">
                <a:solidFill>
                  <a:schemeClr val="accent2"/>
                </a:solidFill>
              </a:rPr>
              <a:t> </a:t>
            </a:r>
            <a:r>
              <a:rPr lang="es-ES" sz="9600" dirty="0" err="1" smtClean="0">
                <a:solidFill>
                  <a:schemeClr val="accent2"/>
                </a:solidFill>
              </a:rPr>
              <a:t>our</a:t>
            </a:r>
            <a:r>
              <a:rPr lang="es-ES" sz="9600" dirty="0" smtClean="0">
                <a:solidFill>
                  <a:schemeClr val="accent2"/>
                </a:solidFill>
              </a:rPr>
              <a:t> Winter </a:t>
            </a:r>
            <a:r>
              <a:rPr lang="es-ES" sz="9600" dirty="0" err="1" smtClean="0">
                <a:solidFill>
                  <a:schemeClr val="accent2"/>
                </a:solidFill>
              </a:rPr>
              <a:t>Song</a:t>
            </a:r>
            <a:r>
              <a:rPr lang="es-ES" sz="9600" dirty="0" smtClean="0">
                <a:solidFill>
                  <a:schemeClr val="accent2"/>
                </a:solidFill>
              </a:rPr>
              <a:t>.</a:t>
            </a:r>
            <a:endParaRPr lang="es-ES" sz="9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8800" dirty="0" smtClean="0">
                <a:solidFill>
                  <a:srgbClr val="7030A0"/>
                </a:solidFill>
              </a:rPr>
              <a:t>I love to sit at the fire.</a:t>
            </a:r>
            <a:endParaRPr lang="es-ES" sz="88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875"/>
            <a:ext cx="6309359" cy="2659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9118"/>
            <a:ext cx="6261462" cy="2468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66" y="4349931"/>
            <a:ext cx="5140234" cy="2547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4" y="3820885"/>
            <a:ext cx="2179318" cy="2037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9" y="1729875"/>
            <a:ext cx="5172892" cy="2620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3952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accent6">
                    <a:lumMod val="75000"/>
                  </a:schemeClr>
                </a:solidFill>
              </a:rPr>
              <a:t>I like to read my book in bed.</a:t>
            </a:r>
            <a:endParaRPr lang="es-E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1604"/>
            <a:ext cx="3474719" cy="2442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1" y="1961604"/>
            <a:ext cx="3054530" cy="2442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19" y="3290097"/>
            <a:ext cx="3385458" cy="3437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577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>
                <a:solidFill>
                  <a:srgbClr val="FFC000"/>
                </a:solidFill>
              </a:rPr>
              <a:t>Christmas Lights upon the tree.</a:t>
            </a:r>
            <a:endParaRPr lang="es-ES" sz="6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040"/>
            <a:ext cx="12192000" cy="5933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04197"/>
            <a:ext cx="4441370" cy="2907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2172" y="2796196"/>
            <a:ext cx="2873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It’s Christmas</a:t>
            </a:r>
          </a:p>
          <a:p>
            <a:r>
              <a:rPr lang="en-GB" sz="4000" dirty="0" smtClean="0"/>
              <a:t>Time. </a:t>
            </a:r>
            <a:endParaRPr lang="es-ES" sz="4000" dirty="0"/>
          </a:p>
        </p:txBody>
      </p:sp>
    </p:spTree>
    <p:extLst>
      <p:ext uri="{BB962C8B-B14F-4D97-AF65-F5344CB8AC3E}">
        <p14:creationId xmlns="" xmlns:p14="http://schemas.microsoft.com/office/powerpoint/2010/main" val="59086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dirty="0" smtClean="0">
                <a:solidFill>
                  <a:srgbClr val="FF0000"/>
                </a:solidFill>
              </a:rPr>
              <a:t>The Kings will bring a gift for me.</a:t>
            </a:r>
            <a:endParaRPr lang="es-ES" sz="6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249" y="4404655"/>
            <a:ext cx="4228011" cy="2453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7"/>
            <a:ext cx="3957093" cy="2713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46" y="1528354"/>
            <a:ext cx="5338354" cy="5329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1140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652" y="365760"/>
            <a:ext cx="114169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On the snowy, blowy winter days</a:t>
            </a:r>
          </a:p>
          <a:p>
            <a:pPr algn="ctr"/>
            <a:r>
              <a:rPr lang="en-GB" sz="9600" dirty="0" smtClean="0"/>
              <a:t>With rosy cheeks </a:t>
            </a:r>
          </a:p>
          <a:p>
            <a:pPr algn="ctr"/>
            <a:r>
              <a:rPr lang="en-GB" sz="9600" dirty="0" smtClean="0"/>
              <a:t>a-glowing.</a:t>
            </a:r>
            <a:endParaRPr lang="es-ES" sz="9600" dirty="0"/>
          </a:p>
        </p:txBody>
      </p:sp>
    </p:spTree>
    <p:extLst>
      <p:ext uri="{BB962C8B-B14F-4D97-AF65-F5344CB8AC3E}">
        <p14:creationId xmlns="" xmlns:p14="http://schemas.microsoft.com/office/powerpoint/2010/main" val="166949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/>
              <a:t>Do you like winter?</a:t>
            </a:r>
            <a:endParaRPr lang="es-E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3" y="1802672"/>
            <a:ext cx="3148150" cy="2142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3989"/>
            <a:ext cx="2573383" cy="2514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3314" y="2495114"/>
            <a:ext cx="51337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NO….I DON’T</a:t>
            </a:r>
            <a:r>
              <a:rPr lang="en-GB" sz="6000" dirty="0" smtClean="0"/>
              <a:t>.</a:t>
            </a:r>
            <a:endParaRPr lang="es-E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3148149" y="4749409"/>
            <a:ext cx="4807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rgbClr val="00B050"/>
                </a:solidFill>
              </a:rPr>
              <a:t>Yes…..I DO.</a:t>
            </a:r>
            <a:endParaRPr lang="es-ES" sz="8000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95" y="1935615"/>
            <a:ext cx="2428875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67" y="415398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842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5309" cy="1325563"/>
          </a:xfrm>
        </p:spPr>
        <p:txBody>
          <a:bodyPr>
            <a:noAutofit/>
          </a:bodyPr>
          <a:lstStyle/>
          <a:p>
            <a:r>
              <a:rPr lang="en-GB" sz="9600" smtClean="0"/>
              <a:t>Winter is here!</a:t>
            </a:r>
            <a:endParaRPr lang="es-E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63" y="2636892"/>
            <a:ext cx="3761835" cy="4044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64" y="3722914"/>
            <a:ext cx="2952750" cy="23121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04" y="1423668"/>
            <a:ext cx="2095500" cy="16590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63" y="1550870"/>
            <a:ext cx="2952751" cy="21720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8" y="2815727"/>
            <a:ext cx="3596097" cy="2919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1" y="2183581"/>
            <a:ext cx="148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Autumn</a:t>
            </a:r>
            <a:endParaRPr lang="es-ES" sz="2800" dirty="0"/>
          </a:p>
        </p:txBody>
      </p:sp>
    </p:spTree>
    <p:extLst>
      <p:ext uri="{BB962C8B-B14F-4D97-AF65-F5344CB8AC3E}">
        <p14:creationId xmlns="" xmlns:p14="http://schemas.microsoft.com/office/powerpoint/2010/main" val="235159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00B050"/>
                </a:solidFill>
              </a:rPr>
              <a:t>It’s cold and windy.</a:t>
            </a:r>
            <a:endParaRPr lang="es-ES" sz="96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4" y="3781287"/>
            <a:ext cx="3418115" cy="30767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55" y="1567542"/>
            <a:ext cx="3313611" cy="2560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5" y="1788250"/>
            <a:ext cx="4962525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36" y="4101555"/>
            <a:ext cx="3333750" cy="245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24" y="4958576"/>
            <a:ext cx="2906349" cy="17240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09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9600" dirty="0" smtClean="0">
                <a:solidFill>
                  <a:srgbClr val="FF0000"/>
                </a:solidFill>
              </a:rPr>
              <a:t>My dog feels cold</a:t>
            </a:r>
            <a:endParaRPr lang="es-ES" sz="9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56" y="1558516"/>
            <a:ext cx="3579223" cy="30598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5" y="1708627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35" y="1824151"/>
            <a:ext cx="247650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" y="4711337"/>
            <a:ext cx="230505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47" y="4830400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5451" y="4618400"/>
            <a:ext cx="62309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His nose, his ears</a:t>
            </a:r>
          </a:p>
          <a:p>
            <a:r>
              <a:rPr lang="en-GB" sz="4800" dirty="0"/>
              <a:t>a</a:t>
            </a:r>
            <a:r>
              <a:rPr lang="en-GB" sz="4800" dirty="0" smtClean="0"/>
              <a:t>nd his toes are cold.</a:t>
            </a:r>
            <a:endParaRPr lang="es-ES" sz="4800" dirty="0"/>
          </a:p>
        </p:txBody>
      </p:sp>
    </p:spTree>
    <p:extLst>
      <p:ext uri="{BB962C8B-B14F-4D97-AF65-F5344CB8AC3E}">
        <p14:creationId xmlns="" xmlns:p14="http://schemas.microsoft.com/office/powerpoint/2010/main" val="76093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</a:rPr>
              <a:t>I dress up warmly when I go….</a:t>
            </a:r>
            <a:endParaRPr lang="es-ES" sz="60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8" y="1508427"/>
            <a:ext cx="3856672" cy="2349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96" y="4437903"/>
            <a:ext cx="2182245" cy="1964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" y="4404460"/>
            <a:ext cx="2619375" cy="2348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68" y="1690688"/>
            <a:ext cx="2561272" cy="2403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1690688"/>
            <a:ext cx="3396343" cy="2515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9960" y="4358090"/>
            <a:ext cx="61003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7030A0"/>
                </a:solidFill>
              </a:rPr>
              <a:t>I put on my coat,</a:t>
            </a:r>
          </a:p>
          <a:p>
            <a:r>
              <a:rPr lang="en-GB" sz="4400" dirty="0" smtClean="0">
                <a:solidFill>
                  <a:srgbClr val="7030A0"/>
                </a:solidFill>
              </a:rPr>
              <a:t> my scarf, my </a:t>
            </a:r>
            <a:r>
              <a:rPr lang="en-GB" sz="4400" dirty="0" err="1" smtClean="0">
                <a:solidFill>
                  <a:srgbClr val="7030A0"/>
                </a:solidFill>
              </a:rPr>
              <a:t>wolly</a:t>
            </a:r>
            <a:r>
              <a:rPr lang="en-GB" sz="4400" dirty="0" smtClean="0">
                <a:solidFill>
                  <a:srgbClr val="7030A0"/>
                </a:solidFill>
              </a:rPr>
              <a:t> hat,</a:t>
            </a:r>
          </a:p>
          <a:p>
            <a:r>
              <a:rPr lang="en-GB" sz="4400" dirty="0" smtClean="0">
                <a:solidFill>
                  <a:srgbClr val="7030A0"/>
                </a:solidFill>
              </a:rPr>
              <a:t> my gloves and my boots.</a:t>
            </a:r>
            <a:endParaRPr lang="es-E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13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dirty="0" smtClean="0">
                <a:solidFill>
                  <a:srgbClr val="00B050"/>
                </a:solidFill>
              </a:rPr>
              <a:t>SNOWY  BLOWY  WINTER  DAYS</a:t>
            </a:r>
            <a:endParaRPr lang="es-ES" sz="60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1" y="1580606"/>
            <a:ext cx="3640183" cy="1750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90" y="1580606"/>
            <a:ext cx="3647951" cy="2120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86" y="3331029"/>
            <a:ext cx="3661953" cy="33440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43" y="3331030"/>
            <a:ext cx="3640183" cy="3526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4" y="3701095"/>
            <a:ext cx="3312674" cy="2974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4" y="1593669"/>
            <a:ext cx="3312674" cy="2120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33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>
                <a:solidFill>
                  <a:srgbClr val="00B050"/>
                </a:solidFill>
              </a:rPr>
              <a:t>I make a snowman fat and round.</a:t>
            </a:r>
            <a:endParaRPr lang="es-ES" sz="6000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3" y="4146752"/>
            <a:ext cx="3327611" cy="25851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99" y="3433943"/>
            <a:ext cx="3199467" cy="2647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82" y="1351053"/>
            <a:ext cx="5307335" cy="5506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3" y="1351053"/>
            <a:ext cx="2803089" cy="2795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85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3866606" cy="2886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2886891"/>
            <a:ext cx="3918857" cy="3749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35" y="0"/>
            <a:ext cx="8085908" cy="3396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3396343"/>
            <a:ext cx="3653246" cy="3334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16092" y="3853543"/>
            <a:ext cx="3749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FF0000"/>
                </a:solidFill>
              </a:rPr>
              <a:t>I play and shout</a:t>
            </a:r>
            <a:endParaRPr lang="es-E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61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dirty="0" smtClean="0">
                <a:solidFill>
                  <a:srgbClr val="00B0F0"/>
                </a:solidFill>
              </a:rPr>
              <a:t>I throw a snowball.</a:t>
            </a:r>
            <a:endParaRPr lang="es-ES" sz="9600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263537" cy="2528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83" y="4812710"/>
            <a:ext cx="2960917" cy="2045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37" y="1690688"/>
            <a:ext cx="3492139" cy="2371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19303"/>
            <a:ext cx="3263537" cy="2710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26" y="1690688"/>
            <a:ext cx="3899811" cy="5239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0592" y="4361171"/>
            <a:ext cx="138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Hey!</a:t>
            </a:r>
            <a:endParaRPr lang="es-E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27" y="343138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5877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145</Words>
  <Application>Microsoft Office PowerPoint</Application>
  <PresentationFormat>Personalizado</PresentationFormat>
  <Paragraphs>28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Year 3 -January 2016 Singing our Winter Song.</vt:lpstr>
      <vt:lpstr>Winter is here!</vt:lpstr>
      <vt:lpstr>It’s cold and windy.</vt:lpstr>
      <vt:lpstr>My dog feels cold</vt:lpstr>
      <vt:lpstr>I dress up warmly when I go….</vt:lpstr>
      <vt:lpstr>SNOWY  BLOWY  WINTER  DAYS</vt:lpstr>
      <vt:lpstr>I make a snowman fat and round.</vt:lpstr>
      <vt:lpstr>Diapositiva 8</vt:lpstr>
      <vt:lpstr>I throw a snowball.</vt:lpstr>
      <vt:lpstr>I love to sit at the fire.</vt:lpstr>
      <vt:lpstr>I like to read my book in bed.</vt:lpstr>
      <vt:lpstr>Christmas Lights upon the tree.</vt:lpstr>
      <vt:lpstr>The Kings will bring a gift for me.</vt:lpstr>
      <vt:lpstr>Diapositiva 14</vt:lpstr>
      <vt:lpstr>Do you like winter?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</dc:title>
  <dc:creator>Miles</dc:creator>
  <cp:lastModifiedBy>literacy</cp:lastModifiedBy>
  <cp:revision>83</cp:revision>
  <dcterms:created xsi:type="dcterms:W3CDTF">2016-01-18T16:33:20Z</dcterms:created>
  <dcterms:modified xsi:type="dcterms:W3CDTF">2016-01-19T10:31:26Z</dcterms:modified>
</cp:coreProperties>
</file>